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slideLayout" Target="../slideLayouts/slideLayout15.xml"/><Relationship Id="rId11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Mastering Notifications in Expo Apps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are an essential mobile app feature used by 72% of users. They can increase user engagement by up to 88%.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tutorial shows how to implement notifications in Expo without external dependencies.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2241" y="614601"/>
            <a:ext cx="13065919" cy="7002780"/>
          </a:xfrm>
          <a:prstGeom prst="roundRect">
            <a:avLst>
              <a:gd name="adj" fmla="val 8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89861" y="622221"/>
            <a:ext cx="13050679" cy="69875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935236" y="716994"/>
            <a:ext cx="7267218" cy="6028134"/>
          </a:xfrm>
          <a:prstGeom prst="roundRect">
            <a:avLst>
              <a:gd name="adj" fmla="val 1012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927973" y="716994"/>
            <a:ext cx="7281743" cy="6028134"/>
          </a:xfrm>
          <a:prstGeom prst="roundRect">
            <a:avLst>
              <a:gd name="adj" fmla="val 362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1073229" y="825937"/>
            <a:ext cx="6991231" cy="581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HomeScreen = ({ navigation }) =&gt; {
  const notificationListener = useRef();
  const responseListener = useRef();
  useEffect(() =&gt; {
    // Listen for notifications when app is in foreground
    notificationListener.current = Notifications.addNotificationReceivedListener(notification =&gt; {
      console.log(' Notification received in foreground:', notification);
    });
    // Handle tap on notification
    responseListener.current = Notifications.addNotificationResponseReceivedListener(response =&gt; {
      const data = response.notification.request.content.data;
      console.log(' Notification tapped with data:', data);
      if (data?.screen) {
        navigation.navigate(data.screen, { userId: data.userId });
      }
    });
    return () =&gt; {
      // Cleanup listeners
      Notifications.removeNotificationSubscription(notificationListener.current);
      Notifications.removeNotificationSubscription(responseListener.current);
    };
  }, []);
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8500586" y="716994"/>
            <a:ext cx="5194697" cy="4401264"/>
          </a:xfrm>
          <a:prstGeom prst="roundRect">
            <a:avLst>
              <a:gd name="adj" fmla="val 1386"/>
            </a:avLst>
          </a:prstGeom>
          <a:solidFill>
            <a:srgbClr val="FBE1D0"/>
          </a:solidFill>
          <a:ln/>
        </p:spPr>
      </p:sp>
      <p:sp>
        <p:nvSpPr>
          <p:cNvPr id="8" name="Shape 6"/>
          <p:cNvSpPr/>
          <p:nvPr/>
        </p:nvSpPr>
        <p:spPr>
          <a:xfrm>
            <a:off x="8493323" y="716994"/>
            <a:ext cx="5209223" cy="4401264"/>
          </a:xfrm>
          <a:prstGeom prst="roundRect">
            <a:avLst>
              <a:gd name="adj" fmla="val 495"/>
            </a:avLst>
          </a:prstGeom>
          <a:solidFill>
            <a:srgbClr val="FBE1D0"/>
          </a:solidFill>
          <a:ln/>
        </p:spPr>
      </p:sp>
      <p:sp>
        <p:nvSpPr>
          <p:cNvPr id="9" name="Text 7"/>
          <p:cNvSpPr/>
          <p:nvPr/>
        </p:nvSpPr>
        <p:spPr>
          <a:xfrm>
            <a:off x="8638580" y="825937"/>
            <a:ext cx="4918710" cy="418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scheduleNotification = async ()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await Notifications.scheduleNotificationAsync({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content: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title: 'Navigate to Profile',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body: 'Tap to view user profile',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data: { screen: 'Profile', userId: 123 }, //  navigation data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trigger: { seconds: 5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style={styles.title}&gt;Home Screen&lt;/Text&gt;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&lt;Button title="Schedule Notification" onPress={scheduleNotification} /&gt;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8500586" y="5205413"/>
            <a:ext cx="5194697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demonstrates a complete implementation of notification interaction handling, including: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8500586" y="5757386"/>
            <a:ext cx="519469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up a background notification handler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8500586" y="6033373"/>
            <a:ext cx="5194697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Listening for foreground notifications with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addNotificationReceivedListener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8500586" y="6541770"/>
            <a:ext cx="5194697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Capturing user taps on notifications with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addNotificationResponseReceivedListener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8500586" y="7050167"/>
            <a:ext cx="519469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notification data for navigation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8500586" y="7326154"/>
            <a:ext cx="519469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 cleanup of listeners to prevent memory leaks</a:t>
            </a:r>
            <a:endParaRPr lang="en-US" sz="11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106"/>
            <a:ext cx="6746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Debugging Notifications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80047"/>
            <a:ext cx="75564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28766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43137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43137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Troubleshooting Step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93798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0816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not appearing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0816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permissions and notification channels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951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notifications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0949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trigger timing and battery optimization settings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content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 notification payloads to check structure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9776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61213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differences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612136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on actual devices, not just simulators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0073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Implementation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926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Manager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57484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central service to handle all notification logic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Preferences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63109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users to customize notification categories and timing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92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Integration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2517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open rates to optimize notification strategy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544711"/>
            <a:ext cx="4120277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and Resources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301" y="1204555"/>
            <a:ext cx="3218974" cy="19894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73128" y="1204555"/>
            <a:ext cx="1810345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Official Documentation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073128" y="1482923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guides for all notification features</a:t>
            </a: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3451384"/>
            <a:ext cx="3218974" cy="19894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73128" y="3451384"/>
            <a:ext cx="160948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Sample Repositories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4073128" y="3729752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code examples for reference implementations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5698212"/>
            <a:ext cx="3218974" cy="19894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73128" y="5698212"/>
            <a:ext cx="160948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Support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4073128" y="5976580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help with complex notification scenarios</a:t>
            </a:r>
            <a:endParaRPr lang="en-US" sz="10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295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Summary: Key Takeaways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Today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783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now have all tools to add notifications to your app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796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Explore Advanced Features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170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 media, actions, and scheduled notifications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3596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Respect User Preferences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56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engagement with user experience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Simple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2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Begin with local notifications before adding push</a:t>
            </a:r>
            <a:endParaRPr lang="en-US" sz="17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9987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Notifications in Expo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57842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Notifications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Triggered within your app without server involvement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457842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10420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 from remote servers to reach users anytime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API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provides one interface for both notification types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on iOS, Android, and web platforms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855"/>
            <a:ext cx="596693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Setting Up Your Environment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2229922"/>
            <a:ext cx="4177427" cy="170021"/>
          </a:xfrm>
          <a:prstGeom prst="roundRect">
            <a:avLst>
              <a:gd name="adj" fmla="val 4202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3790" y="2655094"/>
            <a:ext cx="266854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 Required Packages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022878"/>
            <a:ext cx="417742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install expo-notifications expo-device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your terminal to add the necessary packages to your project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226368" y="1974771"/>
            <a:ext cx="4177546" cy="170021"/>
          </a:xfrm>
          <a:prstGeom prst="roundRect">
            <a:avLst>
              <a:gd name="adj" fmla="val 4202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26368" y="2399943"/>
            <a:ext cx="318706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Update app.json Configuration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226368" y="2767727"/>
            <a:ext cx="417754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object to configure Android channels and iOS categories: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226368" y="3503414"/>
            <a:ext cx="4177546" cy="3793331"/>
          </a:xfrm>
          <a:prstGeom prst="roundRect">
            <a:avLst>
              <a:gd name="adj" fmla="val 1884"/>
            </a:avLst>
          </a:prstGeom>
          <a:solidFill>
            <a:srgbClr val="FBE1D0"/>
          </a:solidFill>
          <a:ln/>
        </p:spPr>
      </p:sp>
      <p:sp>
        <p:nvSpPr>
          <p:cNvPr id="10" name="Shape 8"/>
          <p:cNvSpPr/>
          <p:nvPr/>
        </p:nvSpPr>
        <p:spPr>
          <a:xfrm>
            <a:off x="5217914" y="3503414"/>
            <a:ext cx="4194453" cy="3793331"/>
          </a:xfrm>
          <a:prstGeom prst="roundRect">
            <a:avLst>
              <a:gd name="adj" fmla="val 673"/>
            </a:avLst>
          </a:prstGeom>
          <a:solidFill>
            <a:srgbClr val="FBE1D0"/>
          </a:solidFill>
          <a:ln/>
        </p:spPr>
      </p:sp>
      <p:sp>
        <p:nvSpPr>
          <p:cNvPr id="11" name="Text 9"/>
          <p:cNvSpPr/>
          <p:nvPr/>
        </p:nvSpPr>
        <p:spPr>
          <a:xfrm>
            <a:off x="5387935" y="3630930"/>
            <a:ext cx="3854410" cy="353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"expo":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"plugins": [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[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"expo-notifications",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"icon": "./assets/notification-icon.png",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"color": "#ffffff"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]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]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9659064" y="1719620"/>
            <a:ext cx="4177546" cy="170021"/>
          </a:xfrm>
          <a:prstGeom prst="roundRect">
            <a:avLst>
              <a:gd name="adj" fmla="val 4202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659064" y="2144792"/>
            <a:ext cx="28063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Notification Service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659064" y="2512576"/>
            <a:ext cx="4177546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notificationService.js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 to centralize notification logic including permission handling, scheduling, and listening for responses</a:t>
            </a:r>
            <a:endParaRPr lang="en-US" sz="13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713"/>
            <a:ext cx="612314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Permissions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008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iOS Requirements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423755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iOS 10+ requires explicit user permission via UNUserNotificationCenter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3260884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permissions with a code snippet like: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3790" y="3817144"/>
            <a:ext cx="6272451" cy="2592943"/>
          </a:xfrm>
          <a:prstGeom prst="roundRect">
            <a:avLst>
              <a:gd name="adj" fmla="val 3307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83669" y="3817144"/>
            <a:ext cx="6292691" cy="2592943"/>
          </a:xfrm>
          <a:prstGeom prst="roundRect">
            <a:avLst>
              <a:gd name="adj" fmla="val 1181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987742" y="3970139"/>
            <a:ext cx="5884545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Notifications.requestPermissionsAsync({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ios: {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allowAlert: true,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allowBadge: true,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allowSound: true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6639639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rejected, direct users to Settings app - permissions cannot be re-prompted programmatically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1780" y="19008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Android Approach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71780" y="2423755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13+ requires explicit permission for POST_NOTIFICATIONS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1780" y="3260884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8+ uses notification channels that users can toggle individually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780" y="4098012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channels with: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71780" y="4654272"/>
            <a:ext cx="6272451" cy="1939528"/>
          </a:xfrm>
          <a:prstGeom prst="roundRect">
            <a:avLst>
              <a:gd name="adj" fmla="val 4421"/>
            </a:avLst>
          </a:prstGeom>
          <a:solidFill>
            <a:srgbClr val="FBE1D0"/>
          </a:solidFill>
          <a:ln/>
        </p:spPr>
      </p:sp>
      <p:sp>
        <p:nvSpPr>
          <p:cNvPr id="15" name="Shape 13"/>
          <p:cNvSpPr/>
          <p:nvPr/>
        </p:nvSpPr>
        <p:spPr>
          <a:xfrm>
            <a:off x="7561659" y="4654272"/>
            <a:ext cx="6292691" cy="1939528"/>
          </a:xfrm>
          <a:prstGeom prst="roundRect">
            <a:avLst>
              <a:gd name="adj" fmla="val 1579"/>
            </a:avLst>
          </a:prstGeom>
          <a:solidFill>
            <a:srgbClr val="FBE1D0"/>
          </a:solidFill>
          <a:ln/>
        </p:spPr>
      </p:sp>
      <p:sp>
        <p:nvSpPr>
          <p:cNvPr id="16" name="Text 14"/>
          <p:cNvSpPr/>
          <p:nvPr/>
        </p:nvSpPr>
        <p:spPr>
          <a:xfrm>
            <a:off x="7765733" y="4807268"/>
            <a:ext cx="5884545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Notifications.setNotificationChannelAsync('default', {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'Default',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importance: Notifications.AndroidImportance.HIGH,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vibrationPattern: [0, 250, 250, 250]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6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Notifications: Implementation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6398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579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Content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title, body, data, and sound options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5688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722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Trigger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immediate, delayed, or scheduled timing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4978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165169"/>
            <a:ext cx="284273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Schedule Notification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scheduleNotificationAsync with content and trigger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4268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458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Handle Response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the notification identifier for later management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015"/>
            <a:ext cx="640592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Notifications: Implementation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49586"/>
            <a:ext cx="13042821" cy="6085999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457206"/>
            <a:ext cx="13027581" cy="60707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948928" y="1553170"/>
            <a:ext cx="5546765" cy="5407343"/>
          </a:xfrm>
          <a:prstGeom prst="roundRect">
            <a:avLst>
              <a:gd name="adj" fmla="val 1145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941665" y="1553170"/>
            <a:ext cx="5561290" cy="5407343"/>
          </a:xfrm>
          <a:prstGeom prst="roundRect">
            <a:avLst>
              <a:gd name="adj" fmla="val 409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089065" y="1663660"/>
            <a:ext cx="5266492" cy="518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useEffect } from 'react';
import { Button, View, StyleSheet, Platform, Alert } from 'react-native';
import * as Notifications from 'expo-notifications';
// Set the notification handler
Notifications.setNotificationHandler({
  handleNotification: async () =&gt; ({
    shouldShowAlert: true,
    shouldPlaySound: false,
    shouldSetBadge: false,
  }),
});
 const scheduleNotification = async () =&gt; {
    await Notifications.scheduleNotificationAsync({
      content: {
        title: 'Local Notification',
        body: 'This notification was scheduled 5 seconds ago.',
      },
      trigger: { seconds: 5 },
    });
  };
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6798112" y="1553170"/>
            <a:ext cx="6883479" cy="5878830"/>
          </a:xfrm>
          <a:prstGeom prst="roundRect">
            <a:avLst>
              <a:gd name="adj" fmla="val 1053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6790849" y="1553170"/>
            <a:ext cx="6898005" cy="5878830"/>
          </a:xfrm>
          <a:prstGeom prst="roundRect">
            <a:avLst>
              <a:gd name="adj" fmla="val 376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6938248" y="1663660"/>
            <a:ext cx="6603206" cy="565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App()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useEffect(() =&gt;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registerForPushNotificationsAsync();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 []);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registerForPushNotificationsAsync = async () =&gt;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{ status } = await Notifications.requestPermissionsAsync();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(status !== 'granted')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Alert.alert('Permission not granted for notifications.');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&lt;Button title="Send Local Notification" onPress={scheduleNotification} /&gt;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paddingHorizontal: 20,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0952"/>
            <a:ext cx="727150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Local Notification Features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80190" y="1685211"/>
            <a:ext cx="7556421" cy="1279327"/>
          </a:xfrm>
          <a:prstGeom prst="roundRect">
            <a:avLst>
              <a:gd name="adj" fmla="val 521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6520" y="1851541"/>
            <a:ext cx="23651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Media Notifications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446520" y="2194798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images to make notifications more engaging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446520" y="2544128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varies by platform but Expo handles differences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280190" y="3123248"/>
            <a:ext cx="7556421" cy="1279327"/>
          </a:xfrm>
          <a:prstGeom prst="roundRect">
            <a:avLst>
              <a:gd name="adj" fmla="val 521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46520" y="3289578"/>
            <a:ext cx="22786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Repeating Notifications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446520" y="3632835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daily reminders or periodic updates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446520" y="3982164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calendar or interval-based triggers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280190" y="4561284"/>
            <a:ext cx="7556421" cy="1279327"/>
          </a:xfrm>
          <a:prstGeom prst="roundRect">
            <a:avLst>
              <a:gd name="adj" fmla="val 521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6520" y="472761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Actions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446520" y="5070872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buttons for quick responses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446520" y="5420201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direct interaction without opening the app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280190" y="5999321"/>
            <a:ext cx="7556421" cy="1279327"/>
          </a:xfrm>
          <a:prstGeom prst="roundRect">
            <a:avLst>
              <a:gd name="adj" fmla="val 521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6520" y="616565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Linking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46520" y="6508909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users to specific screens when tapped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446520" y="6858238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 relevant data through notification payload</a:t>
            </a:r>
            <a:endParaRPr lang="en-US" sz="12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153"/>
            <a:ext cx="792515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Notification Interactions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3913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Properly handling notification interactions is crucial for a seamless user experience. Expo provides different tools depending on the app state.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4318"/>
            <a:ext cx="963930" cy="14191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46922" y="2357080"/>
            <a:ext cx="293667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Foreground Notifications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046922" y="2773918"/>
            <a:ext cx="117896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app is open and visible, use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Notifications.addNotificationReceivedListener()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capture and handle incoming notifications while users are actively using your app.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83424"/>
            <a:ext cx="963930" cy="14191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46922" y="3776186"/>
            <a:ext cx="299406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 Notifications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2046922" y="4193024"/>
            <a:ext cx="117896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app is running but not in focus, implement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Notifications.setNotificationHandler()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custom behavior to control how notifications appear.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02530"/>
            <a:ext cx="963930" cy="11568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46922" y="5195292"/>
            <a:ext cx="24507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Killed State Handling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2046922" y="5612130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app is completely closed, configure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experienceId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app.json to ensure your app can be launched by notification taps.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59341"/>
            <a:ext cx="963930" cy="14191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46922" y="63521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Response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2046922" y="6768941"/>
            <a:ext cx="117896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tap actions with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useLastNotificationResponse()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hook to retrieve payload data and navigate users to appropriate screens.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7182803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Notification Interactions example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42950" y="1290757"/>
            <a:ext cx="13144500" cy="6362938"/>
          </a:xfrm>
          <a:prstGeom prst="roundRect">
            <a:avLst>
              <a:gd name="adj" fmla="val 9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0570" y="1298377"/>
            <a:ext cx="13129260" cy="63476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88444" y="1388745"/>
            <a:ext cx="6285071" cy="6166961"/>
          </a:xfrm>
          <a:prstGeom prst="roundRect">
            <a:avLst>
              <a:gd name="adj" fmla="val 940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881658" y="1388745"/>
            <a:ext cx="6298644" cy="6166961"/>
          </a:xfrm>
          <a:prstGeom prst="roundRect">
            <a:avLst>
              <a:gd name="adj" fmla="val 336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019532" y="1492210"/>
            <a:ext cx="6022896" cy="596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useEffect, useRef } from 'react';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Button, View, Text, Alert, StyleSheet } from 'react-native';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NavigationContainer } from '@react-navigation/native';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createStackNavigator } from '@react-navigation/stack';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* as Notifications from 'expo-notifications';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Set foreground behavior (alert, sound, badge)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Notifications.setNotificationHandler({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handleNotification: async () =&gt; 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shouldShowAlert: true,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shouldPlaySound: true,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shouldSetBadge: false,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}),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paddingHorizontal: 20,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title: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24,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20,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7456884" y="1388745"/>
            <a:ext cx="6285071" cy="5063252"/>
          </a:xfrm>
          <a:prstGeom prst="roundRect">
            <a:avLst>
              <a:gd name="adj" fmla="val 1145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7450098" y="1388745"/>
            <a:ext cx="6298644" cy="5063252"/>
          </a:xfrm>
          <a:prstGeom prst="roundRect">
            <a:avLst>
              <a:gd name="adj" fmla="val 409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7587972" y="1492210"/>
            <a:ext cx="6022896" cy="485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Stack = createStackNavigator();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ProfileScreen = ({ route })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{ userId } = route.params || {};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style={styles.title}&gt;User Profile&lt;/Text&gt;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&lt;Text&gt;User ID: {userId}&lt;/Text&gt;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App()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&lt;NavigationContainer&gt;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&lt;Stack.Navigator&gt;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name="Home" component={HomeScreen} /&gt;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name="Profile" component={ProfileScreen} /&gt;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&lt;/Stack.Navigator&gt;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&lt;/NavigationContainer&gt;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2025-05-11T02:23:51Z</dcterms:created>
  <dcterms:modified xsi:type="dcterms:W3CDTF">2025-05-11T02:23:51Z</dcterms:modified>
</cp:coreProperties>
</file>